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B52B7702-FD89-4B9C-804B-87586A7D3576}">
  <a:tblStyle styleId="{B52B7702-FD89-4B9C-804B-87586A7D357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438"/>
            <a:ext cx="1827407" cy="6859503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6859503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87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152400" algn="ctr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>
                <a:solidFill>
                  <a:schemeClr val="lt2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2090913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buNone/>
            </a:pPr>
            <a:r>
              <a:rPr lang="en"/>
              <a:t>Computer Buying Project 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3886200"/>
            <a:ext cx="7772400" cy="215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by: Patricia Hernandez </a:t>
            </a:r>
          </a:p>
          <a:p>
            <a:pPr lvl="0" rtl="0">
              <a:buNone/>
            </a:pPr>
            <a:r>
              <a:rPr lang="en"/>
              <a:t>Robert Grayson   </a:t>
            </a:r>
          </a:p>
          <a:p>
            <a:pPr lvl="0" rtl="0">
              <a:buNone/>
            </a:pPr>
            <a:r>
              <a:rPr lang="en"/>
              <a:t>Lindsey Gonzalez </a:t>
            </a:r>
          </a:p>
          <a:p>
            <a:pPr lvl="0" rtl="0">
              <a:buNone/>
            </a:pPr>
            <a:r>
              <a:rPr lang="en"/>
              <a:t>Diana Fuentes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Scenario # 5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I'm a teachers that needs a computer that I can use at home and take to work. I've used a lot of Appel's in the past and I like the fact that they are easy to use. I only need basic office software. My budget is 1000.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Components, It should be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933288" y="1808597"/>
            <a:ext cx="6244199" cy="466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- Portable (laptop) </a:t>
            </a:r>
          </a:p>
          <a:p>
            <a:pPr lvl="0" rtl="0">
              <a:buNone/>
            </a:pPr>
            <a:r>
              <a:rPr lang="en"/>
              <a:t>- Memory</a:t>
            </a:r>
          </a:p>
          <a:p>
            <a:pPr lvl="0" rtl="0">
              <a:buNone/>
            </a:pPr>
            <a:r>
              <a:rPr lang="en"/>
              <a:t>- Basic Office Software </a:t>
            </a:r>
          </a:p>
          <a:p>
            <a:pPr>
              <a:buNone/>
            </a:pPr>
            <a:r>
              <a:rPr lang="en"/>
              <a:t>- Easy to use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503425" y="883375"/>
            <a:ext cx="8225699" cy="55472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500">
                <a:solidFill>
                  <a:srgbClr val="FFFFFF"/>
                </a:solidFill>
              </a:rPr>
              <a:t>Cost:</a:t>
            </a:r>
          </a:p>
          <a:p>
            <a:endParaRPr/>
          </a:p>
          <a:p>
            <a:pPr lvl="0" rtl="0">
              <a:buNone/>
            </a:pPr>
            <a:r>
              <a:rPr lang="en" sz="2500">
                <a:solidFill>
                  <a:srgbClr val="FFFFFF"/>
                </a:solidFill>
              </a:rPr>
              <a:t>Macbook Air: $999.99</a:t>
            </a:r>
          </a:p>
          <a:p>
            <a:endParaRPr/>
          </a:p>
          <a:p>
            <a:pPr lvl="0" rtl="0">
              <a:buNone/>
            </a:pPr>
            <a:r>
              <a:rPr lang="en" sz="2500">
                <a:solidFill>
                  <a:srgbClr val="FFFFFF"/>
                </a:solidFill>
              </a:rPr>
              <a:t>Lenovo Ideapad: $602.95</a:t>
            </a:r>
          </a:p>
          <a:p>
            <a:endParaRPr/>
          </a:p>
          <a:p>
            <a:pPr lvl="0" rtl="0">
              <a:buNone/>
            </a:pPr>
            <a:r>
              <a:rPr lang="en" sz="2500">
                <a:solidFill>
                  <a:srgbClr val="FFFFFF"/>
                </a:solidFill>
              </a:rPr>
              <a:t>HP pavillion dv6000: $699. 99</a:t>
            </a:r>
          </a:p>
          <a:p>
            <a:endParaRPr/>
          </a:p>
          <a:p>
            <a:pPr lvl="0" rtl="0">
              <a:buClr>
                <a:srgbClr val="000000"/>
              </a:buClr>
              <a:buSzPct val="44000"/>
              <a:buFont typeface="Arial"/>
              <a:buNone/>
            </a:pPr>
            <a:r>
              <a:rPr lang="en" sz="2500">
                <a:solidFill>
                  <a:srgbClr val="FFFFFF"/>
                </a:solidFill>
              </a:rPr>
              <a:t>Dell Inspiron Ultrabook:$429.99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Computer Decision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20524" y="1600200"/>
            <a:ext cx="8229600" cy="114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We choose macbook air because it holds a lot of information (64GB).It's also very low in weight.It's also Very portable to carry anywhere.</a:t>
            </a:r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428575" y="3241375"/>
            <a:ext cx="4579125" cy="352023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On-screen Show (4:3)</PresentationFormat>
  <Paragraphs>24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/>
      <vt:lpstr>Computer Buying Project  </vt:lpstr>
      <vt:lpstr>Scenario # 5</vt:lpstr>
      <vt:lpstr>Components, It should be </vt:lpstr>
      <vt:lpstr>Slide 4</vt:lpstr>
      <vt:lpstr>Slide 5</vt:lpstr>
      <vt:lpstr>Computer Decision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Buying Project  </dc:title>
  <dc:creator>AOIT</dc:creator>
  <cp:lastModifiedBy>Tech</cp:lastModifiedBy>
  <cp:revision>1</cp:revision>
  <dcterms:modified xsi:type="dcterms:W3CDTF">2013-02-01T19:09:30Z</dcterms:modified>
</cp:coreProperties>
</file>