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2555875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74307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74307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4302125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486150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3486150"/>
            <a:ext cx="1322387" cy="815975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60452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5232400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8128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2555875"/>
            <a:ext cx="1317625" cy="815975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4302125"/>
            <a:ext cx="1322387" cy="8128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buNone/>
              <a:defRPr sz="3600"/>
            </a:lvl1pPr>
            <a:lvl2pPr rtl="0">
              <a:buNone/>
              <a:defRPr sz="3600"/>
            </a:lvl2pPr>
            <a:lvl3pPr rtl="0">
              <a:buNone/>
              <a:defRPr sz="3600"/>
            </a:lvl3pPr>
            <a:lvl4pPr rtl="0">
              <a:buNone/>
              <a:defRPr sz="3600"/>
            </a:lvl4pPr>
            <a:lvl5pPr rtl="0">
              <a:buNone/>
              <a:defRPr sz="3600"/>
            </a:lvl5pPr>
            <a:lvl6pPr rtl="0">
              <a:buNone/>
              <a:defRPr sz="3600"/>
            </a:lvl6pPr>
            <a:lvl7pPr rtl="0">
              <a:buNone/>
              <a:defRPr sz="3600"/>
            </a:lvl7pPr>
            <a:lvl8pPr rtl="0">
              <a:buNone/>
              <a:defRPr sz="3600"/>
            </a:lvl8pPr>
            <a:lvl9pPr rtl="0">
              <a:buNone/>
              <a:defRPr sz="3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>
                <a:solidFill>
                  <a:schemeClr val="lt1"/>
                </a:solidFill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>
                <a:solidFill>
                  <a:schemeClr val="lt1"/>
                </a:solidFill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>
                <a:solidFill>
                  <a:schemeClr val="lt1"/>
                </a:solidFill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>
                <a:solidFill>
                  <a:schemeClr val="lt1"/>
                </a:solidFill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aseline="0">
                <a:solidFill>
                  <a:schemeClr val="lt1"/>
                </a:solidFill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buSzPct val="100000"/>
              <a:buNone/>
              <a:defRPr sz="1800"/>
            </a:lvl1pPr>
            <a:lvl2pPr marL="0" indent="114300" algn="ctr" rtl="0">
              <a:buSzPct val="100000"/>
              <a:buNone/>
              <a:defRPr sz="1800"/>
            </a:lvl2pPr>
            <a:lvl3pPr marL="0" indent="114300" algn="ctr" rtl="0">
              <a:buSzPct val="100000"/>
              <a:buNone/>
              <a:defRPr sz="1800"/>
            </a:lvl3pPr>
            <a:lvl4pPr marL="0" indent="114300" algn="ctr" rtl="0">
              <a:buSzPct val="100000"/>
              <a:buNone/>
              <a:defRPr sz="1800"/>
            </a:lvl4pPr>
            <a:lvl5pPr marL="0" indent="114300" algn="ctr" rtl="0">
              <a:buSzPct val="100000"/>
              <a:buNone/>
              <a:defRPr sz="1800"/>
            </a:lvl5pPr>
            <a:lvl6pPr marL="0" indent="114300" algn="ctr" rtl="0">
              <a:buSzPct val="100000"/>
              <a:buNone/>
              <a:defRPr sz="1800"/>
            </a:lvl6pPr>
            <a:lvl7pPr marL="0" indent="114300" algn="ctr" rtl="0">
              <a:buSzPct val="100000"/>
              <a:buNone/>
              <a:defRPr sz="1800"/>
            </a:lvl7pPr>
            <a:lvl8pPr marL="0" indent="114300" algn="ctr" rtl="0">
              <a:buSzPct val="100000"/>
              <a:buNone/>
              <a:defRPr sz="1800"/>
            </a:lvl8pPr>
            <a:lvl9pPr marL="0" indent="114300" algn="ctr" rtl="0"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3486150"/>
            <a:ext cx="635000" cy="815975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4302125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60452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5232400"/>
            <a:ext cx="1317625" cy="8128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816301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746911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2560524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816300"/>
            <a:ext cx="1555750" cy="813611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60452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5232400"/>
            <a:ext cx="635000" cy="8128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689"/>
            <a:ext cx="746125" cy="813611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816300"/>
            <a:ext cx="746125" cy="809578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379850" y="100454"/>
            <a:ext cx="4674600" cy="27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n" i="1">
                <a:solidFill>
                  <a:srgbClr val="FFFF00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rPr>
              <a:t>
</a:t>
            </a:r>
            <a:r>
              <a:rPr lang="en" b="0" i="1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Sensitive Personal Information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4507825" y="4773207"/>
            <a:ext cx="4674600" cy="174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By: Diana Fuentes</a:t>
            </a: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Lindsey Gonzalez</a:t>
            </a:r>
          </a:p>
          <a:p>
            <a:pPr lvl="0" rtl="0">
              <a:buNone/>
            </a:pPr>
            <a:r>
              <a:rPr lang="en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Patricia Hernandez</a:t>
            </a:r>
          </a:p>
          <a:p>
            <a:pPr>
              <a:buNone/>
            </a:pPr>
            <a:r>
              <a:rPr lang="en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</a:rPr>
              <a:t>Robert Grayson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What Is Sensitive Personal Information?</a:t>
            </a:r>
          </a:p>
        </p:txBody>
      </p:sp>
      <p:sp>
        <p:nvSpPr>
          <p:cNvPr id="86" name="Shape 86"/>
          <p:cNvSpPr/>
          <p:nvPr/>
        </p:nvSpPr>
        <p:spPr>
          <a:xfrm>
            <a:off x="5166405" y="4096327"/>
            <a:ext cx="3977594" cy="276167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7" name="Shape 87"/>
          <p:cNvSpPr txBox="1"/>
          <p:nvPr/>
        </p:nvSpPr>
        <p:spPr>
          <a:xfrm>
            <a:off x="168151" y="1561463"/>
            <a:ext cx="9127500" cy="5314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400">
                <a:latin typeface="Comic Sans MS"/>
                <a:ea typeface="Comic Sans MS"/>
                <a:cs typeface="Comic Sans MS"/>
                <a:sym typeface="Comic Sans MS"/>
              </a:rPr>
              <a:t>Sensitive personal information is a part of information that people have on their accounts or membership such as credit card information, social security numbers, and other information </a:t>
            </a:r>
          </a:p>
          <a:p>
            <a:pPr lvl="0" rtl="0">
              <a:buNone/>
            </a:pPr>
            <a:r>
              <a:rPr lang="en" sz="3400">
                <a:latin typeface="Comic Sans MS"/>
                <a:ea typeface="Comic Sans MS"/>
                <a:cs typeface="Comic Sans MS"/>
                <a:sym typeface="Comic Sans MS"/>
              </a:rPr>
              <a:t> that people would want </a:t>
            </a:r>
          </a:p>
          <a:p>
            <a:pPr lvl="0" rtl="0">
              <a:buNone/>
            </a:pPr>
            <a:r>
              <a:rPr lang="en" sz="3400">
                <a:latin typeface="Comic Sans MS"/>
                <a:ea typeface="Comic Sans MS"/>
                <a:cs typeface="Comic Sans MS"/>
                <a:sym typeface="Comic Sans MS"/>
              </a:rPr>
              <a:t>to steal from you.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504975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 </a:t>
            </a:r>
            <a:r>
              <a:rPr lang="en" sz="3600">
                <a:solidFill>
                  <a:srgbClr val="00FFFF"/>
                </a:solidFill>
                <a:latin typeface="Impact"/>
                <a:ea typeface="Impact"/>
                <a:cs typeface="Impact"/>
                <a:sym typeface="Impact"/>
              </a:rPr>
              <a:t>Big companies use your personal information for</a:t>
            </a:r>
            <a:r>
              <a:rPr lang="en" sz="3600">
                <a:solidFill>
                  <a:srgbClr val="00FFFF"/>
                </a:solidFill>
              </a:rPr>
              <a:t> </a:t>
            </a:r>
            <a:r>
              <a:rPr lang="en" sz="3600">
                <a:solidFill>
                  <a:srgbClr val="00FFFF"/>
                </a:solidFill>
                <a:latin typeface="Impact"/>
                <a:ea typeface="Impact"/>
                <a:cs typeface="Impact"/>
                <a:sym typeface="Impact"/>
              </a:rPr>
              <a:t>many reasons. A reason that companies use you personal info like Ebay is to help ease the stress of searching for items. </a:t>
            </a:r>
          </a:p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
</a:t>
            </a:r>
            <a:r>
              <a:rPr lang="en" b="1">
                <a:solidFill>
                  <a:srgbClr val="23E820"/>
                </a:solidFill>
                <a:latin typeface="Impact"/>
                <a:ea typeface="Impact"/>
                <a:cs typeface="Impact"/>
                <a:sym typeface="Impact"/>
              </a:rPr>
              <a:t>How People Use Your Personal Information (</a:t>
            </a:r>
            <a:r>
              <a:rPr lang="en" b="1" i="1" u="sng">
                <a:solidFill>
                  <a:srgbClr val="23E820"/>
                </a:solidFill>
                <a:latin typeface="Impact"/>
                <a:ea typeface="Impact"/>
                <a:cs typeface="Impact"/>
                <a:sym typeface="Impact"/>
              </a:rPr>
              <a:t>Pros</a:t>
            </a:r>
            <a:r>
              <a:rPr lang="en" b="1">
                <a:solidFill>
                  <a:srgbClr val="23E820"/>
                </a:solidFill>
                <a:latin typeface="Impact"/>
                <a:ea typeface="Impact"/>
                <a:cs typeface="Impact"/>
                <a:sym typeface="Impact"/>
              </a:rPr>
              <a:t>  )</a:t>
            </a:r>
          </a:p>
        </p:txBody>
      </p:sp>
      <p:sp>
        <p:nvSpPr>
          <p:cNvPr id="94" name="Shape 94"/>
          <p:cNvSpPr/>
          <p:nvPr/>
        </p:nvSpPr>
        <p:spPr>
          <a:xfrm>
            <a:off x="4847448" y="3895969"/>
            <a:ext cx="3524513" cy="307754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26134" y="22744"/>
            <a:ext cx="6941699" cy="1810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b="1">
                <a:solidFill>
                  <a:srgbClr val="00FF00"/>
                </a:solidFill>
                <a:latin typeface="Impact"/>
                <a:ea typeface="Impact"/>
                <a:cs typeface="Impact"/>
                <a:sym typeface="Impact"/>
              </a:rPr>
              <a:t>How People Use Your Personal Information ( </a:t>
            </a:r>
            <a:r>
              <a:rPr lang="en" b="1" i="1" u="sng">
                <a:solidFill>
                  <a:srgbClr val="00FF00"/>
                </a:solidFill>
                <a:latin typeface="Impact"/>
                <a:ea typeface="Impact"/>
                <a:cs typeface="Impact"/>
                <a:sym typeface="Impact"/>
              </a:rPr>
              <a:t>Cons </a:t>
            </a:r>
            <a:r>
              <a:rPr lang="en" b="1" i="1">
                <a:solidFill>
                  <a:srgbClr val="00FF0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" b="1">
                <a:solidFill>
                  <a:srgbClr val="00FF00"/>
                </a:solidFill>
                <a:latin typeface="Impact"/>
                <a:ea typeface="Impact"/>
                <a:cs typeface="Impact"/>
                <a:sym typeface="Impact"/>
              </a:rPr>
              <a:t>)</a:t>
            </a:r>
          </a:p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33075" y="1553806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00FFFF"/>
                </a:solidFill>
                <a:latin typeface="Impact"/>
                <a:ea typeface="Impact"/>
                <a:cs typeface="Impact"/>
                <a:sym typeface="Impact"/>
              </a:rPr>
              <a:t>Although companies usually use your information to help you more, other companies use your information to hurt you instead of helping you. 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8495975" y="2570375"/>
            <a:ext cx="729300" cy="1582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600" b="1" u="sng"/>
              <a:t>
</a:t>
            </a:r>
            <a:r>
              <a:rPr lang="en" sz="1600" b="1" u="sng">
                <a:solidFill>
                  <a:srgbClr val="FF0000"/>
                </a:solidFill>
              </a:rPr>
              <a:t>Thug Life</a:t>
            </a:r>
          </a:p>
        </p:txBody>
      </p:sp>
      <p:sp>
        <p:nvSpPr>
          <p:cNvPr id="102" name="Shape 102"/>
          <p:cNvSpPr/>
          <p:nvPr/>
        </p:nvSpPr>
        <p:spPr>
          <a:xfrm>
            <a:off x="3873243" y="3610064"/>
            <a:ext cx="5211923" cy="323591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3" name="Shape 103"/>
          <p:cNvSpPr/>
          <p:nvPr/>
        </p:nvSpPr>
        <p:spPr>
          <a:xfrm rot="3011396">
            <a:off x="7831728" y="3239904"/>
            <a:ext cx="490125" cy="125519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0" y="3609413"/>
            <a:ext cx="4124156" cy="325720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7000" y="56137"/>
            <a:ext cx="3859799" cy="351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Microsoft just </a:t>
            </a:r>
          </a:p>
          <a:p>
            <a:pPr lvl="0" rtl="0"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took money from his credit card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548046" y="56137"/>
            <a:ext cx="545699" cy="9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507085" y="1438987"/>
            <a:ext cx="3859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 rot="1579888">
            <a:off x="2942479" y="1203350"/>
            <a:ext cx="1546790" cy="42275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3"/>
          </p:nvPr>
        </p:nvSpPr>
        <p:spPr>
          <a:xfrm rot="-144551">
            <a:off x="5341221" y="4929263"/>
            <a:ext cx="3725392" cy="72362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>
                <a:latin typeface="Impact"/>
                <a:ea typeface="Impact"/>
                <a:cs typeface="Impact"/>
                <a:sym typeface="Impact"/>
              </a:rPr>
              <a:t>Microsoft Scum</a:t>
            </a:r>
          </a:p>
        </p:txBody>
      </p:sp>
      <p:sp>
        <p:nvSpPr>
          <p:cNvPr id="114" name="Shape 114"/>
          <p:cNvSpPr/>
          <p:nvPr/>
        </p:nvSpPr>
        <p:spPr>
          <a:xfrm>
            <a:off x="96260" y="1908320"/>
            <a:ext cx="3550779" cy="222016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5" name="Shape 115"/>
          <p:cNvSpPr/>
          <p:nvPr/>
        </p:nvSpPr>
        <p:spPr>
          <a:xfrm>
            <a:off x="4507085" y="1352985"/>
            <a:ext cx="3602989" cy="244972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6" name="Shape 116"/>
          <p:cNvSpPr/>
          <p:nvPr/>
        </p:nvSpPr>
        <p:spPr>
          <a:xfrm>
            <a:off x="57000" y="4227823"/>
            <a:ext cx="2630176" cy="263017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17" name="Shape 117"/>
          <p:cNvSpPr/>
          <p:nvPr/>
        </p:nvSpPr>
        <p:spPr>
          <a:xfrm rot="-64060">
            <a:off x="2824111" y="5084541"/>
            <a:ext cx="2398916" cy="572196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130</Words>
  <Application>Microsoft Office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/>
      <vt:lpstr>
Sensitive Personal Information</vt:lpstr>
      <vt:lpstr>What Is Sensitive Personal Information?</vt:lpstr>
      <vt:lpstr>
How People Use Your Personal Information (Pros  )</vt:lpstr>
      <vt:lpstr>How People Use Your Personal Information ( Cons  )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Sensitive Personal Information</dc:title>
  <dc:creator>AOIT</dc:creator>
  <cp:lastModifiedBy>Tech</cp:lastModifiedBy>
  <cp:revision>1</cp:revision>
  <dcterms:modified xsi:type="dcterms:W3CDTF">2013-02-05T19:47:23Z</dcterms:modified>
</cp:coreProperties>
</file>